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3"/>
  </p:notes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0BC41-4ACC-4DC4-8937-2FDC254B7453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0E992-79B2-4B42-AB91-DAB705B5A4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35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0E992-79B2-4B42-AB91-DAB705B5A43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32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0"/>
            <a:ext cx="6345302" cy="509574"/>
          </a:xfrm>
        </p:spPr>
        <p:txBody>
          <a:bodyPr>
            <a:normAutofit/>
          </a:bodyPr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486400"/>
            <a:ext cx="6345302" cy="1371600"/>
          </a:xfrm>
        </p:spPr>
        <p:txBody>
          <a:bodyPr/>
          <a:lstStyle/>
          <a:p>
            <a:pPr algn="r"/>
            <a:endParaRPr lang="ru-RU" dirty="0"/>
          </a:p>
        </p:txBody>
      </p:sp>
      <p:pic>
        <p:nvPicPr>
          <p:cNvPr id="1026" name="Picture 2" descr="C:\Users\Пользователь\Desktop\_____7412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290" y="0"/>
            <a:ext cx="2000710" cy="1142984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p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9577" y="254787"/>
            <a:ext cx="5500726" cy="4125545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_____7412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00710" cy="11429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68122" y="5297398"/>
            <a:ext cx="5323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Внимание! Гроза!</a:t>
            </a:r>
            <a:endParaRPr lang="ru-RU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Desktop\Лагерь. Фокина Л.Н\кл.ч. БЕЗОПАСНЫЕ КАНИКУЛЫ\112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290"/>
            <a:ext cx="6429420" cy="64912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school22len.ucoz.ru/f09cd3cf51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2243826" cy="21431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214290"/>
            <a:ext cx="53578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Помни эти правила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соблюдай их!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14701080_07a6802ca846b6f09cec4ea95cc3b5f0_8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928802"/>
            <a:ext cx="2643174" cy="19823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00298" y="1643050"/>
            <a:ext cx="403264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Отдыхай и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набирайся сил !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071810"/>
            <a:ext cx="59959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Счастливых и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безопасных каникул!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65245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4450254"/>
            <a:ext cx="3143272" cy="2407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01122" cy="7238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поведения при грозе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000108"/>
            <a:ext cx="8572527" cy="100013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Гроза — страшное, красивое и в то же время крайне опасное явление природы. Если вдруг Вас настигнет гром и молния, то Вы обязательно должны обезопасить себя от них. Существуют простые правила поведения которые объясняют, как вести себя во время грозы.</a:t>
            </a:r>
          </a:p>
          <a:p>
            <a:endParaRPr lang="ru-RU" dirty="0"/>
          </a:p>
        </p:txBody>
      </p:sp>
      <p:pic>
        <p:nvPicPr>
          <p:cNvPr id="52227" name="Picture 3" descr="http://bigpicture.ru/wp-content/uploads/2009/07/l22_19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52229" name="Picture 5" descr="http://bigpicture.ru/wp-content/uploads/2009/07/l22_19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7" name="Рисунок 6" descr="lightning-city-1440x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00240"/>
            <a:ext cx="2628918" cy="1643074"/>
          </a:xfrm>
          <a:prstGeom prst="rect">
            <a:avLst/>
          </a:prstGeom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714612" y="1928802"/>
            <a:ext cx="607223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Как вести себя во время грозы, когда Вы находитесь дома.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Вы находитесь в помещении, то обязательно выключите все электроприборы, а в идеале, если такая возможно имеется, полностью отключите электропитание в доме (квартире). Закройте балкон, окна, форточки, также по возможности зашторьте окна. После, отойдите от окон на приличное расстояние. Займите себя чем-нибудь и переждите грозу.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285720" y="4000504"/>
            <a:ext cx="592932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Как вести себя во время грозы, когда Вы находитесь в машине.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вы находитесь в дороге, то Вам следует остановить автомобиль. Но только помните, что при таких случаях нужно держаться подальше от линий электропередач и деревьев. После того как Вы нашли укромное местечко, сделайте следующее: закройте все окна, заглушите двигатель, выключите магнитолу и сложите антенну. Вообще, хоть это и может показаться странным, автомобиль является одним из наиболее безопасных укрытий во время грозы.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molniaav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34" y="4786322"/>
            <a:ext cx="2954265" cy="2071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5643570" cy="314327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4000"/>
              </a:lnSpc>
              <a:buNone/>
            </a:pPr>
            <a:r>
              <a:rPr lang="ru-RU" i="1" dirty="0" smtClean="0"/>
              <a:t> 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3. Как вести себя во время грозы, когда Вы находитесь рядом с водоёмом.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4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Нередко бывают случаи, когда гроза застаёт людей во время купания, катании на лодке или рыбной ловли, одним словом, возле воды. Водоём — одно из наиболее опасных мест во время грозы и если вдруг Вы находитесь рядом с водой, то знайте, Вы далеко не в безопасности. Самое главное — это отойти от воды на максимально возможное расстояние. Если Вы оказались в лодке, то немедленно гребите к берегу и не забывайте, что Вы самый высокий объект над водой, так что лучше пригнуться как можно ниже.</a:t>
            </a:r>
          </a:p>
          <a:p>
            <a:endParaRPr lang="ru-RU" dirty="0"/>
          </a:p>
        </p:txBody>
      </p:sp>
      <p:pic>
        <p:nvPicPr>
          <p:cNvPr id="4" name="Рисунок 3" descr="56d820e9a65ebdbebf53d8ae5cbfa92c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751" y="0"/>
            <a:ext cx="2543249" cy="1785926"/>
          </a:xfrm>
          <a:prstGeom prst="rect">
            <a:avLst/>
          </a:prstGeom>
        </p:spPr>
      </p:pic>
      <p:pic>
        <p:nvPicPr>
          <p:cNvPr id="5" name="Рисунок 4" descr="hello_html_m20e117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785926"/>
            <a:ext cx="1909518" cy="1928806"/>
          </a:xfrm>
          <a:prstGeom prst="rect">
            <a:avLst/>
          </a:prstGeom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643306" y="3857628"/>
            <a:ext cx="550069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Как вести себя во время грозы, когда Вы находитесь на открытом пространстве.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гроза Вас застала, когда Вы были на поляне или лугу, то необходимо сделать следующее: отключить все электроприборы, которые находятся у Вас под рукой (мобильный телефон, GPS-навигатор, плеер, планшет, всё что угодно); сесть на корточки и обхватите ноги руками, но ни в коем случае не ложитесь на землю; отстраниться от линий электропередач, деревьев, кустарников. В идеале Вы должны найти какой-нибудь овраг или ямку. И конечно же, при грозе постарайтесь не шевелиться.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Moo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929066"/>
            <a:ext cx="3342127" cy="2643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85728"/>
            <a:ext cx="8286808" cy="264320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5. Как вести себя во время грозы, когда Вы находитесь в лесу.</a:t>
            </a:r>
            <a:endParaRPr lang="ru-RU" dirty="0" smtClean="0"/>
          </a:p>
          <a:p>
            <a:r>
              <a:rPr lang="ru-RU" dirty="0" smtClean="0"/>
              <a:t>Не завидую тому, кто попал в такую ситуацию. Главное не паникуйте, всегда можно найти выход. Постарайтесь выбраться из леса, если есть такая возможность. Если же Вы забрели в глубь леса, то Вам необходимо найти хоть какое-нибудь открытое пространство. Как и в других случаях, Вам также необходимо отключить всю электронику ( мобильный телефон, GPS-навигатор  и так далее). Найдя какую-нибудь полянку, сядьте на корточки и переждите грозу.</a:t>
            </a:r>
          </a:p>
          <a:p>
            <a:endParaRPr lang="ru-RU" dirty="0"/>
          </a:p>
        </p:txBody>
      </p:sp>
      <p:pic>
        <p:nvPicPr>
          <p:cNvPr id="4" name="Рисунок 3" descr="2073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786058"/>
            <a:ext cx="5357818" cy="3348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http://ust-chem.ru/content/stories/news/2016/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77473" cy="56435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22254"/>
            <a:ext cx="5929354" cy="6450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(2)-1000x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14356"/>
            <a:ext cx="8062254" cy="5643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_TF02801109" id="{1C06BAA0-3930-493B-AD60-9265984A33DD}" vid="{F056C7C8-BEFB-4DDF-85DC-215FA76949E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tf02801109</Template>
  <TotalTime>652</TotalTime>
  <Words>545</Words>
  <Application>Microsoft Office PowerPoint</Application>
  <PresentationFormat>Экран (4:3)</PresentationFormat>
  <Paragraphs>20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Euphemia</vt:lpstr>
      <vt:lpstr>Times New Roman</vt:lpstr>
      <vt:lpstr>Безмятежность 16 х 9</vt:lpstr>
      <vt:lpstr>Презентация PowerPoint</vt:lpstr>
      <vt:lpstr>Правила поведения при грозе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«Чернская СОШ № 1»</dc:title>
  <dc:creator>Пользователь</dc:creator>
  <cp:lastModifiedBy>Microsoft Office</cp:lastModifiedBy>
  <cp:revision>80</cp:revision>
  <dcterms:created xsi:type="dcterms:W3CDTF">2017-05-18T05:57:10Z</dcterms:created>
  <dcterms:modified xsi:type="dcterms:W3CDTF">2020-05-21T08:24:23Z</dcterms:modified>
</cp:coreProperties>
</file>