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2" r:id="rId2"/>
    <p:sldId id="256" r:id="rId3"/>
    <p:sldId id="261" r:id="rId4"/>
    <p:sldId id="259" r:id="rId5"/>
    <p:sldId id="260" r:id="rId6"/>
    <p:sldId id="264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81D"/>
    <a:srgbClr val="F99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84" d="100"/>
          <a:sy n="84" d="100"/>
        </p:scale>
        <p:origin x="5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B688-1BF6-4CE4-B945-F27F50F80C6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180069-D39E-4EE0-8359-10A70068C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B688-1BF6-4CE4-B945-F27F50F80C6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0069-D39E-4EE0-8359-10A70068C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B688-1BF6-4CE4-B945-F27F50F80C6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0069-D39E-4EE0-8359-10A70068C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B688-1BF6-4CE4-B945-F27F50F80C6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180069-D39E-4EE0-8359-10A70068C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B688-1BF6-4CE4-B945-F27F50F80C6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0069-D39E-4EE0-8359-10A70068C1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8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B688-1BF6-4CE4-B945-F27F50F80C6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0069-D39E-4EE0-8359-10A70068C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B688-1BF6-4CE4-B945-F27F50F80C6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5180069-D39E-4EE0-8359-10A70068C1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Tm="8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B688-1BF6-4CE4-B945-F27F50F80C6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0069-D39E-4EE0-8359-10A70068C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B688-1BF6-4CE4-B945-F27F50F80C6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0069-D39E-4EE0-8359-10A70068C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B688-1BF6-4CE4-B945-F27F50F80C6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0069-D39E-4EE0-8359-10A70068C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B688-1BF6-4CE4-B945-F27F50F80C6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80069-D39E-4EE0-8359-10A70068C1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Tm="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36B688-1BF6-4CE4-B945-F27F50F80C6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180069-D39E-4EE0-8359-10A70068C1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Tm="8000"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075240" cy="71323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 75-</a:t>
            </a:r>
            <a:r>
              <a:rPr lang="ru-RU" sz="3200" dirty="0" smtClean="0"/>
              <a:t>летию</a:t>
            </a:r>
            <a:r>
              <a:rPr lang="ru-RU" dirty="0" smtClean="0"/>
              <a:t> П</a:t>
            </a:r>
            <a:r>
              <a:rPr lang="ru-RU" sz="3200" dirty="0" smtClean="0"/>
              <a:t>обеды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64288" y="5949280"/>
            <a:ext cx="1944216" cy="1368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/>
              <a:t>Работу подготовила </a:t>
            </a:r>
            <a:r>
              <a:rPr lang="ru-RU" sz="1600" dirty="0" err="1" smtClean="0"/>
              <a:t>Ерлина</a:t>
            </a:r>
            <a:r>
              <a:rPr lang="ru-RU" sz="1600" dirty="0" smtClean="0"/>
              <a:t> Татьяна</a:t>
            </a:r>
          </a:p>
          <a:p>
            <a:pPr algn="ctr">
              <a:buNone/>
            </a:pPr>
            <a:r>
              <a:rPr lang="ru-RU" sz="1600" dirty="0" smtClean="0"/>
              <a:t>2020г.</a:t>
            </a:r>
            <a:endParaRPr lang="ru-RU" sz="1600" dirty="0"/>
          </a:p>
        </p:txBody>
      </p:sp>
      <p:pic>
        <p:nvPicPr>
          <p:cNvPr id="1028" name="Picture 4" descr="C:\Users\USER\Desktop\9 мая\вечный огонь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320" y="1412776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992888" cy="27089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568952" cy="1512168"/>
          </a:xfrm>
        </p:spPr>
        <p:txBody>
          <a:bodyPr>
            <a:normAutofit fontScale="92500" lnSpcReduction="20000"/>
          </a:bodyPr>
          <a:lstStyle/>
          <a:p>
            <a:pPr marL="420624" indent="-384048"/>
            <a:r>
              <a:rPr lang="ru-RU" b="1" dirty="0" smtClean="0">
                <a:solidFill>
                  <a:srgbClr val="B3281D"/>
                </a:solidFill>
                <a:latin typeface="Book Antiqua" pitchFamily="18" charset="0"/>
              </a:rPr>
              <a:t>    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Климов Михаил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Фёдорович – старший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брат моего деда, родился в 1925 году. 26 ноября 1943 года был призван в армию из села Кочки Новосибирской области. Сначала Михаила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отправили на краткосрочные курсы младших лейтенантов.</a:t>
            </a:r>
          </a:p>
        </p:txBody>
      </p:sp>
      <p:pic>
        <p:nvPicPr>
          <p:cNvPr id="2050" name="Picture 2" descr="C:\Users\USER\Desktop\9 мая\Михаил фото 1943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575" y="1843729"/>
            <a:ext cx="3362858" cy="482925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580112" y="476672"/>
            <a:ext cx="3563888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   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У  нас в семье   сохранилось письмо Михаила. Оно очень ветхое, написано карандашом и было сложено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треугольничком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. Михаил пишет, что едет из Новосибирска в поезде на фронт, направление в Венгрию. Письмо отправлено из города Петропавловска. Воевал Михаил недолго. </a:t>
            </a:r>
          </a:p>
        </p:txBody>
      </p:sp>
      <p:pic>
        <p:nvPicPr>
          <p:cNvPr id="3074" name="Picture 2" descr="C:\Users\USER\Desktop\9 мая\Письмо 11_01_44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413248" cy="635774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4869160"/>
            <a:ext cx="6048672" cy="19888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   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Младший лейтенант, командир взвода 1140 стрелкового полка 340-й стрелковой дивизии Климов Михаил Федорович погиб 12 марта 1945 года в Польше. 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    Похоронен в Катовицком воеводстве. </a:t>
            </a:r>
          </a:p>
        </p:txBody>
      </p:sp>
      <p:pic>
        <p:nvPicPr>
          <p:cNvPr id="4098" name="Picture 2" descr="C:\Users\USER\Desktop\9 мая\Михаил Клим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8640"/>
            <a:ext cx="3810000" cy="4686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9"/>
            <a:ext cx="8748464" cy="1800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   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Его отец, Климов Федор Алексеевич – мой прадед. Он тоже был на фронте. Воевал на 3-ем Украинском фронте, был ранен, умер от ран 3 мая 1944 года. Похоронен на Украине в г. Днепропетровске. У нас сохранилась копия его похоронки. </a:t>
            </a:r>
          </a:p>
        </p:txBody>
      </p:sp>
      <p:pic>
        <p:nvPicPr>
          <p:cNvPr id="5122" name="Picture 2" descr="C:\Users\USER\Desktop\9 мая\Похоронка 13_10_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830589" cy="45487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72616" y="2332038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79" y="1966337"/>
            <a:ext cx="7342084" cy="4891663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812360" y="1547237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26064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Днепропетровск, </a:t>
            </a:r>
            <a:r>
              <a:rPr lang="ru-RU" sz="2400" dirty="0"/>
              <a:t>парк "имени 40-летия освобождения Днепропетровска</a:t>
            </a:r>
            <a:r>
              <a:rPr lang="ru-RU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169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820472" cy="1152128"/>
          </a:xfrm>
        </p:spPr>
        <p:txBody>
          <a:bodyPr>
            <a:normAutofit fontScale="62500" lnSpcReduction="20000"/>
          </a:bodyPr>
          <a:lstStyle/>
          <a:p>
            <a:pPr lvl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Book Antiqua" pitchFamily="18" charset="0"/>
              </a:rPr>
              <a:t>    </a:t>
            </a:r>
            <a:endParaRPr lang="ru-RU" sz="2000" b="1" dirty="0" smtClean="0">
              <a:solidFill>
                <a:srgbClr val="B3281D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itchFamily="18" charset="0"/>
              </a:rPr>
              <a:t>После гибели мужа и старшего сына у моей прабабушки остались  трое сыновей. Младшему из них, моему деду, было всего 5 лет.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7" name="Picture 3" descr="C:\Users\USER\Desktop\9 мая\Спис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8280920" cy="2530475"/>
          </a:xfrm>
          <a:prstGeom prst="rect">
            <a:avLst/>
          </a:prstGeom>
          <a:noFill/>
        </p:spPr>
      </p:pic>
      <p:pic>
        <p:nvPicPr>
          <p:cNvPr id="6149" name="Picture 5" descr="C:\Users\USER\Desktop\9 мая\сообщение о потерях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8820472" cy="22433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</TotalTime>
  <Words>206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Book Antiqua</vt:lpstr>
      <vt:lpstr>Franklin Gothic Book</vt:lpstr>
      <vt:lpstr>Franklin Gothic Medium</vt:lpstr>
      <vt:lpstr>Wingdings 2</vt:lpstr>
      <vt:lpstr>Трек</vt:lpstr>
      <vt:lpstr>К 75-летию Победы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un1co</cp:lastModifiedBy>
  <cp:revision>19</cp:revision>
  <dcterms:created xsi:type="dcterms:W3CDTF">2014-02-15T14:11:06Z</dcterms:created>
  <dcterms:modified xsi:type="dcterms:W3CDTF">2020-05-05T12:20:30Z</dcterms:modified>
</cp:coreProperties>
</file>