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0" r:id="rId3"/>
    <p:sldId id="258" r:id="rId4"/>
    <p:sldId id="259" r:id="rId5"/>
    <p:sldId id="260" r:id="rId6"/>
    <p:sldId id="261" r:id="rId7"/>
    <p:sldId id="268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96CBE-D2EA-44DB-80D9-18D8D991519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8EA6F-197A-4AAA-9A78-9D93B595C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7574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Шестая страница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8EA6F-197A-4AAA-9A78-9D93B595C73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834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ОБЛОЖКА КНИГИ. В книге есть «замочек» и закладка.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8EA6F-197A-4AAA-9A78-9D93B595C73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820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Первая страница: текст сказки: </a:t>
            </a:r>
            <a:r>
              <a:rPr lang="en-US" dirty="0" smtClean="0"/>
              <a:t>https://cloud.mail.ru/public/4UbZ/5vcvaoM9D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8EA6F-197A-4AAA-9A78-9D93B595C73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1294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Вторая страница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8EA6F-197A-4AAA-9A78-9D93B595C73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7215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Третья страница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8EA6F-197A-4AAA-9A78-9D93B595C73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587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Четверная страница: конверт, в который</a:t>
            </a:r>
            <a:r>
              <a:rPr lang="ru-RU" baseline="0" dirty="0" smtClean="0"/>
              <a:t> вложены фотографии. Их </a:t>
            </a:r>
            <a:r>
              <a:rPr lang="ru-RU" baseline="0" smtClean="0"/>
              <a:t>можно доставать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8EA6F-197A-4AAA-9A78-9D93B595C73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2858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Пятая страница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8EA6F-197A-4AAA-9A78-9D93B595C73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5165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Шестая страница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8EA6F-197A-4AAA-9A78-9D93B595C73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83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du54.ru/community/group/30/contest/6865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82089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 «Сказки – малышки – 2020»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 «Символы российской армии: </a:t>
            </a:r>
          </a:p>
          <a:p>
            <a:pPr algn="ctr"/>
            <a:r>
              <a:rPr lang="ru-RU" sz="3600" smtClean="0">
                <a:solidFill>
                  <a:srgbClr val="C00000"/>
                </a:solidFill>
              </a:rPr>
              <a:t>Красное Знамя Победы</a:t>
            </a:r>
            <a:r>
              <a:rPr lang="ru-RU" sz="3600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endParaRPr lang="ru-RU" sz="2000" dirty="0" smtClean="0"/>
          </a:p>
          <a:p>
            <a:pPr algn="r"/>
            <a:r>
              <a:rPr lang="ru-RU" sz="2800" i="1" dirty="0" smtClean="0"/>
              <a:t>Выполнили: ученицы 5 а класса</a:t>
            </a:r>
          </a:p>
          <a:p>
            <a:pPr algn="r"/>
            <a:r>
              <a:rPr lang="ru-RU" sz="2800" i="1" dirty="0" err="1" smtClean="0"/>
              <a:t>Подкопаева</a:t>
            </a:r>
            <a:r>
              <a:rPr lang="ru-RU" sz="2800" i="1" dirty="0" smtClean="0"/>
              <a:t> Рита и Петросян </a:t>
            </a:r>
            <a:r>
              <a:rPr lang="ru-RU" sz="2800" i="1" dirty="0" err="1" smtClean="0"/>
              <a:t>Кристинэ</a:t>
            </a:r>
            <a:r>
              <a:rPr lang="ru-RU" sz="2800" i="1" dirty="0" smtClean="0"/>
              <a:t>.</a:t>
            </a:r>
          </a:p>
          <a:p>
            <a:pPr algn="ctr"/>
            <a:endParaRPr lang="ru-RU" sz="2000" i="1" dirty="0" smtClean="0"/>
          </a:p>
          <a:p>
            <a:pPr algn="r"/>
            <a:r>
              <a:rPr lang="ru-RU" sz="2400" i="1" dirty="0" smtClean="0"/>
              <a:t>Руководитель: Сафонова Ирина Александровна,</a:t>
            </a:r>
          </a:p>
          <a:p>
            <a:pPr algn="r"/>
            <a:r>
              <a:rPr lang="ru-RU" sz="2400" i="1" dirty="0" smtClean="0"/>
              <a:t> педагог-библиотекарь МАОУ – лицея №13 </a:t>
            </a:r>
            <a:r>
              <a:rPr lang="ru-RU" sz="2400" i="1" dirty="0" err="1" smtClean="0"/>
              <a:t>п.Краснообск</a:t>
            </a:r>
            <a:endParaRPr lang="ru-RU" sz="2400" i="1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Книжка выполнена в виде фотоальбома </a:t>
            </a:r>
          </a:p>
          <a:p>
            <a:pPr algn="ctr"/>
            <a:r>
              <a:rPr lang="ru-RU" sz="2000" dirty="0" smtClean="0"/>
              <a:t>военных лет в технике «</a:t>
            </a:r>
            <a:r>
              <a:rPr lang="ru-RU" sz="2000" dirty="0" err="1" smtClean="0"/>
              <a:t>скрапбукинг</a:t>
            </a:r>
            <a:r>
              <a:rPr lang="ru-RU" sz="2000" dirty="0" smtClean="0"/>
              <a:t>».</a:t>
            </a:r>
            <a:endParaRPr lang="ru-RU" sz="2000" dirty="0"/>
          </a:p>
          <a:p>
            <a:pPr algn="ctr"/>
            <a:r>
              <a:rPr lang="ru-RU" sz="2000" dirty="0" smtClean="0"/>
              <a:t>На фотографиях в книге - изображение  Героя Советского Союза </a:t>
            </a:r>
          </a:p>
          <a:p>
            <a:pPr algn="ctr"/>
            <a:r>
              <a:rPr lang="ru-RU" sz="2000" dirty="0" smtClean="0"/>
              <a:t>Ивана Яцуненко (главного героя рассказа), </a:t>
            </a:r>
          </a:p>
          <a:p>
            <a:pPr algn="ctr"/>
            <a:r>
              <a:rPr lang="ru-RU" sz="2000" dirty="0" smtClean="0"/>
              <a:t>несколько фото реальных событий обороны Севастополя, а также</a:t>
            </a:r>
          </a:p>
          <a:p>
            <a:pPr algn="ctr"/>
            <a:r>
              <a:rPr lang="ru-RU" sz="2000" dirty="0" smtClean="0"/>
              <a:t>фотографии макета, который смастерили девочки по этой теме.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38611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584" t="1" r="3584" b="-820"/>
          <a:stretch/>
        </p:blipFill>
        <p:spPr>
          <a:xfrm rot="16200000">
            <a:off x="1245860" y="-976511"/>
            <a:ext cx="6768540" cy="90988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82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584" t="1" r="3584" b="-820"/>
          <a:stretch/>
        </p:blipFill>
        <p:spPr>
          <a:xfrm rot="16200000">
            <a:off x="1245860" y="-976511"/>
            <a:ext cx="6768540" cy="90988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82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5232582" cy="3924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32074" y="752703"/>
            <a:ext cx="3936436" cy="2952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22108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 smtClean="0"/>
          </a:p>
          <a:p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509120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2636912"/>
            <a:ext cx="3995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hlinkClick r:id="rId4" tooltip="Тема начата 06.02.2020"/>
            </a:endParaRPr>
          </a:p>
          <a:p>
            <a:endParaRPr lang="ru-RU" b="1" dirty="0" smtClean="0">
              <a:hlinkClick r:id="rId4" tooltip="Тема начата 06.02.2020"/>
            </a:endParaRPr>
          </a:p>
          <a:p>
            <a:endParaRPr lang="ru-RU" b="1" dirty="0" smtClean="0">
              <a:hlinkClick r:id="rId4" tooltip="Тема начата 06.02.2020"/>
            </a:endParaRPr>
          </a:p>
          <a:p>
            <a:endParaRPr lang="ru-RU" b="1" dirty="0" smtClean="0">
              <a:hlinkClick r:id="rId4" tooltip="Тема начата 06.02.2020"/>
            </a:endParaRPr>
          </a:p>
          <a:p>
            <a:endParaRPr lang="ru-RU" b="1" dirty="0" smtClean="0">
              <a:hlinkClick r:id="rId4" tooltip="Тема начата 06.02.2020"/>
            </a:endParaRPr>
          </a:p>
          <a:p>
            <a:endParaRPr lang="ru-RU" b="1" dirty="0" smtClean="0">
              <a:hlinkClick r:id="rId4" tooltip="Тема начата 06.02.2020"/>
            </a:endParaRPr>
          </a:p>
          <a:p>
            <a:endParaRPr lang="ru-RU" b="1" dirty="0" smtClean="0">
              <a:hlinkClick r:id="rId4" tooltip="Тема начата 06.02.2020"/>
            </a:endParaRPr>
          </a:p>
          <a:p>
            <a:endParaRPr lang="ru-RU" b="1" dirty="0" smtClean="0">
              <a:hlinkClick r:id="rId4" tooltip="Тема начата 06.02.2020"/>
            </a:endParaRPr>
          </a:p>
          <a:p>
            <a:endParaRPr lang="ru-RU" b="1" dirty="0" smtClean="0">
              <a:hlinkClick r:id="rId4" tooltip="Тема начата 06.02.20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509120"/>
            <a:ext cx="8676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Проект представлен на VI межрегиональный сетевой конкурс детского творчества </a:t>
            </a:r>
            <a:r>
              <a:rPr lang="ru-RU" sz="2000" i="1" smtClean="0"/>
              <a:t>в </a:t>
            </a:r>
            <a:r>
              <a:rPr lang="ru-RU" sz="2000" i="1" smtClean="0"/>
              <a:t>Год Памяти </a:t>
            </a:r>
            <a:r>
              <a:rPr lang="ru-RU" sz="2000" i="1" dirty="0" smtClean="0"/>
              <a:t>и славы, в ознаменование 75-летия Победы в Великой Отечественной войне «Сказки-малышки – 2020»: «Воинская слава России. Доблесть и милосердие» </a:t>
            </a:r>
          </a:p>
          <a:p>
            <a:pPr algn="ctr"/>
            <a:endParaRPr lang="ru-RU" sz="2000" i="1" dirty="0"/>
          </a:p>
        </p:txBody>
      </p:sp>
    </p:spTree>
    <p:extLst>
      <p:ext uri="{BB962C8B-B14F-4D97-AF65-F5344CB8AC3E}">
        <p14:creationId xmlns="" xmlns:p14="http://schemas.microsoft.com/office/powerpoint/2010/main" val="588355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90183" y="-950023"/>
            <a:ext cx="6531819" cy="88091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803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4284" y="946076"/>
            <a:ext cx="6635552" cy="49766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293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68633" y="-954487"/>
            <a:ext cx="6534726" cy="87129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583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2500" y="-1114428"/>
            <a:ext cx="6746992" cy="9001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0609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80" t="-1" r="-3980" b="-1363"/>
          <a:stretch/>
        </p:blipFill>
        <p:spPr>
          <a:xfrm rot="16200000">
            <a:off x="1168349" y="-1413855"/>
            <a:ext cx="6813704" cy="92087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2895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59" t="-5" r="-7045" b="71"/>
          <a:stretch/>
        </p:blipFill>
        <p:spPr>
          <a:xfrm rot="16200000">
            <a:off x="1097520" y="-1311485"/>
            <a:ext cx="6948000" cy="892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55877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181</Words>
  <Application>Microsoft Office PowerPoint</Application>
  <PresentationFormat>Экран (4:3)</PresentationFormat>
  <Paragraphs>41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noname</cp:lastModifiedBy>
  <cp:revision>19</cp:revision>
  <dcterms:created xsi:type="dcterms:W3CDTF">2020-03-10T04:19:24Z</dcterms:created>
  <dcterms:modified xsi:type="dcterms:W3CDTF">2020-04-28T07:00:12Z</dcterms:modified>
</cp:coreProperties>
</file>